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FE210A-99F4-4300-A703-D54BE686EB3A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91598B-9A7E-450B-A133-0D09541D992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source=images&amp;cd=&amp;cad=rja&amp;uact=8&amp;ved=0CAcQjRw&amp;url=http%3A%2F%2Fwww.12manage.com%2Fmethods_french_raven_bases_social_power_nl.html&amp;ei=VDDSVMXDJ4GyUN7EgqgL&amp;psig=AFQjCNEvq8MNKnsorvLMSLe9viDUfIVj5A&amp;ust=14231473625367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Ongelijke relaties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22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5794" y="4653136"/>
            <a:ext cx="2557389" cy="210936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VP14</a:t>
            </a:r>
          </a:p>
          <a:p>
            <a:r>
              <a:rPr lang="nl-NL" dirty="0" smtClean="0"/>
              <a:t>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Februari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116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uDeEd3luPGKzd5FIxHJdk8C4TnrLvIr82vbSP-Hds2qh_pIq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ongelijkheid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Zorgvrager/patiënt/cliënt </a:t>
            </a:r>
            <a:r>
              <a:rPr lang="nl-NL" dirty="0" smtClean="0"/>
              <a:t>afhankelijk</a:t>
            </a:r>
          </a:p>
          <a:p>
            <a:r>
              <a:rPr lang="nl-NL" dirty="0" smtClean="0"/>
              <a:t>Verpleegkundige sterke partij</a:t>
            </a:r>
          </a:p>
          <a:p>
            <a:pPr lvl="1"/>
            <a:r>
              <a:rPr lang="nl-NL" dirty="0" smtClean="0"/>
              <a:t>Kennis</a:t>
            </a:r>
          </a:p>
          <a:p>
            <a:pPr lvl="1"/>
            <a:r>
              <a:rPr lang="nl-NL" dirty="0" smtClean="0"/>
              <a:t>Macht</a:t>
            </a:r>
          </a:p>
          <a:p>
            <a:pPr lvl="1"/>
            <a:r>
              <a:rPr lang="nl-NL" dirty="0" smtClean="0"/>
              <a:t>Ongewenst</a:t>
            </a:r>
          </a:p>
          <a:p>
            <a:pPr lvl="1"/>
            <a:r>
              <a:rPr lang="nl-NL" dirty="0" smtClean="0"/>
              <a:t>Keuze vrijheid/beperking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090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Functionele samenwerkingsrelatie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Onomkeerbaar</a:t>
            </a:r>
          </a:p>
          <a:p>
            <a:r>
              <a:rPr lang="nl-NL" dirty="0" smtClean="0"/>
              <a:t>Vrijheid/gebondenheid</a:t>
            </a:r>
          </a:p>
          <a:p>
            <a:r>
              <a:rPr lang="nl-NL" dirty="0" smtClean="0"/>
              <a:t>Deskundigheid/ondeskundigheid</a:t>
            </a:r>
          </a:p>
          <a:p>
            <a:r>
              <a:rPr lang="nl-NL" dirty="0" smtClean="0"/>
              <a:t>Geslotenheid/openheid</a:t>
            </a:r>
          </a:p>
          <a:p>
            <a:r>
              <a:rPr lang="nl-NL" dirty="0" smtClean="0"/>
              <a:t>Onafhankelijkheid/afhankelijkheid</a:t>
            </a:r>
          </a:p>
          <a:p>
            <a:r>
              <a:rPr lang="nl-NL" dirty="0" smtClean="0"/>
              <a:t>Macht/onmacht</a:t>
            </a:r>
          </a:p>
          <a:p>
            <a:r>
              <a:rPr lang="nl-NL" dirty="0" smtClean="0"/>
              <a:t>Vertrouwen</a:t>
            </a:r>
          </a:p>
          <a:p>
            <a:r>
              <a:rPr lang="nl-NL" dirty="0" smtClean="0"/>
              <a:t>Zelfstandigheid/passief</a:t>
            </a:r>
          </a:p>
          <a:p>
            <a:pPr lvl="1"/>
            <a:r>
              <a:rPr lang="nl-NL" dirty="0" smtClean="0"/>
              <a:t>Moeite met afhankelijkheid</a:t>
            </a:r>
          </a:p>
          <a:p>
            <a:pPr lvl="1"/>
            <a:r>
              <a:rPr lang="nl-NL" dirty="0" smtClean="0"/>
              <a:t>Beslissingen</a:t>
            </a:r>
          </a:p>
          <a:p>
            <a:pPr lvl="1"/>
            <a:r>
              <a:rPr lang="nl-NL" dirty="0" smtClean="0"/>
              <a:t>Regie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pic>
        <p:nvPicPr>
          <p:cNvPr id="2050" name="Picture 2" descr="afbeelding van een 3d figuur dat zich laat vallen in vertouwen dat de ander hem van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07565"/>
            <a:ext cx="2859782" cy="305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7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blz</a:t>
            </a:r>
            <a:r>
              <a:rPr lang="nl-NL" dirty="0" smtClean="0"/>
              <a:t> 179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Hoofdstuk 22</a:t>
            </a:r>
          </a:p>
          <a:p>
            <a:pPr lvl="1"/>
            <a:r>
              <a:rPr lang="nl-NL" smtClean="0"/>
              <a:t>Opdracht 1, 2,4,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Picture 2" descr="Traject V&amp;V / Zorg Begeleiden /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7495">
            <a:off x="4483899" y="2548756"/>
            <a:ext cx="2619375" cy="357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357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46</Words>
  <Application>Microsoft Office PowerPoint</Application>
  <PresentationFormat>Diavoorstelling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Overvloed</vt:lpstr>
      <vt:lpstr>Ongelijke relaties</vt:lpstr>
      <vt:lpstr>ongelijkheid</vt:lpstr>
      <vt:lpstr>Functionele samenwerkingsrelatie</vt:lpstr>
      <vt:lpstr>Opdrachten blz 179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Ongelijke relaties</dc:title>
  <dc:creator>C.A. Hogenbirk</dc:creator>
  <cp:lastModifiedBy>C.A. Hogenbirk</cp:lastModifiedBy>
  <cp:revision>5</cp:revision>
  <dcterms:created xsi:type="dcterms:W3CDTF">2015-02-04T10:22:13Z</dcterms:created>
  <dcterms:modified xsi:type="dcterms:W3CDTF">2015-02-04T14:46:15Z</dcterms:modified>
</cp:coreProperties>
</file>